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用估量解决问题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04282"/>
            <a:ext cx="10807700" cy="650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一、测量不同物体的高度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选择合适的长度单位。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113.eps" descr="id:214748977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1191" y="1655021"/>
            <a:ext cx="7268190" cy="4496010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4208237" y="511274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②③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622681" y="5112740"/>
            <a:ext cx="10054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①④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97685"/>
            <a:ext cx="68643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二、在括号里填上合适的长度单位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14.eps" descr="id:214748977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297052"/>
            <a:ext cx="10807700" cy="406597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25750" y="2924712"/>
            <a:ext cx="877163" cy="500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4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11306" y="2924711"/>
            <a:ext cx="569387" cy="500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4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159750" y="2858408"/>
            <a:ext cx="877163" cy="500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4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731931" y="2858408"/>
            <a:ext cx="877163" cy="500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295503" y="4868637"/>
            <a:ext cx="877163" cy="500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330546" y="4878860"/>
            <a:ext cx="569387" cy="500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845811" y="4894373"/>
            <a:ext cx="569387" cy="500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885818" y="4852156"/>
            <a:ext cx="569387" cy="500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5518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旗杆的高度大约是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椰树高约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下列物品中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长度接近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粉笔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根筷子首尾连接长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58608" y="103059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34608" y="223891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73208" y="337102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18180" y="460111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63795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473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四、估一估。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路灯和柱子大约有多高。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MM2QXR115.eps" descr="id:214748979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424" y="2282371"/>
            <a:ext cx="3861202" cy="2715941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287446"/>
              </p:ext>
            </p:extLst>
          </p:nvPr>
        </p:nvGraphicFramePr>
        <p:xfrm>
          <a:off x="5224370" y="3640341"/>
          <a:ext cx="5258572" cy="1134180"/>
        </p:xfrm>
        <a:graphic>
          <a:graphicData uri="http://schemas.openxmlformats.org/drawingml/2006/table">
            <a:tbl>
              <a:tblPr firstRow="1" firstCol="1" bandRow="1"/>
              <a:tblGrid>
                <a:gridCol w="2629286"/>
                <a:gridCol w="2629286"/>
              </a:tblGrid>
              <a:tr h="567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路灯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柱子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约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米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约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米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矩形 15"/>
          <p:cNvSpPr>
            <a:spLocks noChangeAspect="1"/>
          </p:cNvSpPr>
          <p:nvPr/>
        </p:nvSpPr>
        <p:spPr>
          <a:xfrm>
            <a:off x="6388713" y="417657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979531" y="417657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94567"/>
            <a:ext cx="10807700" cy="6822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这张桌子大约有多高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在正确答案旁边的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16.eps" descr="id:214748980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8625" y="1476828"/>
            <a:ext cx="6668826" cy="27468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351225" y="1549399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93312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2897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绕树干一圈有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厘米长。一根绳子绕树干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圈还多出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这根绳子的长度是多少厘米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117.eps" descr="id:214748982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29682" y="2743834"/>
            <a:ext cx="2342136" cy="2209165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567561" y="4952999"/>
            <a:ext cx="3611886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40+40+10=90(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725</TotalTime>
  <Words>168</Words>
  <Application>Microsoft Office PowerPoint</Application>
  <PresentationFormat>宽屏</PresentationFormat>
  <Paragraphs>49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2025-08-23T09:37:25Z</dcterms:modified>
</cp:coreProperties>
</file>